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4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0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2D0E01F-5676-42A8-8BBC-8F1C488B1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1275" b="1374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77EEA4A-9E9B-4565-B01B-EB51743D6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fr-FR" sz="5200" dirty="0">
                <a:solidFill>
                  <a:srgbClr val="FFFFFF"/>
                </a:solidFill>
              </a:rPr>
              <a:t>L’obésité et la Stigmatisation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9CAA13-93DD-458E-9C1E-6B7B11DF6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fr-FR" sz="2200" dirty="0">
                <a:solidFill>
                  <a:srgbClr val="FFFFFF"/>
                </a:solidFill>
              </a:rPr>
              <a:t>Conférence du 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9647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2C7B9-93DA-4A38-86CB-5ED43F78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09072C-C35E-40CB-A863-0EC7670E9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08" y="365760"/>
            <a:ext cx="8825983" cy="6298720"/>
          </a:xfrm>
        </p:spPr>
      </p:pic>
    </p:spTree>
    <p:extLst>
      <p:ext uri="{BB962C8B-B14F-4D97-AF65-F5344CB8AC3E}">
        <p14:creationId xmlns:p14="http://schemas.microsoft.com/office/powerpoint/2010/main" val="139758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48922-7A76-4CEE-92C4-1C64F1C9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318532-CF50-4A55-9EA2-6BE5C2306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" y="365760"/>
            <a:ext cx="4464998" cy="5970283"/>
          </a:xfrm>
        </p:spPr>
      </p:pic>
      <p:pic>
        <p:nvPicPr>
          <p:cNvPr id="7" name="Image 6" descr="Une image contenant chaussures&#10;&#10;Description générée automatiquement">
            <a:extLst>
              <a:ext uri="{FF2B5EF4-FFF2-40B4-BE49-F238E27FC236}">
                <a16:creationId xmlns:a16="http://schemas.microsoft.com/office/drawing/2014/main" id="{8542031E-D75C-41D6-990C-8DCA039BF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5346" y="261672"/>
            <a:ext cx="4191585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6642E-2FDB-4FA3-AB55-92C290A4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8F21B3D-303C-4994-9767-D8BC0B4AC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301" y="3305061"/>
            <a:ext cx="5759398" cy="3552939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45600F-A80D-45D8-9F9F-B1F8F067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65" y="218347"/>
            <a:ext cx="8914364" cy="27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6413C-7B9E-4162-914F-8CD6125F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7B7528-F781-4C49-972D-A40FE7269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7" y="186342"/>
            <a:ext cx="12023213" cy="1102415"/>
          </a:xfrm>
        </p:spPr>
      </p:pic>
      <p:pic>
        <p:nvPicPr>
          <p:cNvPr id="7" name="Image 6" descr="Une image contenant texte, arbre, jour&#10;&#10;Description générée automatiquement">
            <a:extLst>
              <a:ext uri="{FF2B5EF4-FFF2-40B4-BE49-F238E27FC236}">
                <a16:creationId xmlns:a16="http://schemas.microsoft.com/office/drawing/2014/main" id="{08592DA3-403A-457E-A0D5-6966C9E12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9659" y="1333201"/>
            <a:ext cx="5650005" cy="52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B517D-346F-41A7-A2F0-9E8E1AE4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3E7804-2646-49DA-9E05-D16B55F65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532" y="-1496714"/>
            <a:ext cx="6864935" cy="9422463"/>
          </a:xfrm>
        </p:spPr>
      </p:pic>
    </p:spTree>
    <p:extLst>
      <p:ext uri="{BB962C8B-B14F-4D97-AF65-F5344CB8AC3E}">
        <p14:creationId xmlns:p14="http://schemas.microsoft.com/office/powerpoint/2010/main" val="380139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3BBB5-C9E1-4E52-91A4-6DA7C2EF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Invitation par </a:t>
            </a:r>
            <a:r>
              <a:rPr lang="fr-FR" dirty="0" err="1"/>
              <a:t>Newfeel</a:t>
            </a:r>
            <a:endParaRPr lang="fr-FR" dirty="0"/>
          </a:p>
        </p:txBody>
      </p:sp>
      <p:pic>
        <p:nvPicPr>
          <p:cNvPr id="5" name="Espace réservé du contenu 4" descr="Une image contenant arbre, extérieur, forêt, boisé&#10;&#10;Description générée automatiquement">
            <a:extLst>
              <a:ext uri="{FF2B5EF4-FFF2-40B4-BE49-F238E27FC236}">
                <a16:creationId xmlns:a16="http://schemas.microsoft.com/office/drawing/2014/main" id="{CC2B0A19-2F11-485B-9406-675CFC110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2505" y="699173"/>
            <a:ext cx="5310689" cy="7013642"/>
          </a:xfrm>
        </p:spPr>
      </p:pic>
    </p:spTree>
    <p:extLst>
      <p:ext uri="{BB962C8B-B14F-4D97-AF65-F5344CB8AC3E}">
        <p14:creationId xmlns:p14="http://schemas.microsoft.com/office/powerpoint/2010/main" val="28057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EA2C9-95B5-400B-B405-B6B8E595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84D3F7-FED1-4BC9-A014-44913A4A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055"/>
            <a:ext cx="11983098" cy="1788782"/>
          </a:xfrm>
        </p:spPr>
      </p:pic>
    </p:spTree>
    <p:extLst>
      <p:ext uri="{BB962C8B-B14F-4D97-AF65-F5344CB8AC3E}">
        <p14:creationId xmlns:p14="http://schemas.microsoft.com/office/powerpoint/2010/main" val="415266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3AFC78E-921D-43C1-9DEB-8E3FA3206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r="19727" b="-1"/>
          <a:stretch/>
        </p:blipFill>
        <p:spPr>
          <a:xfrm rot="5400000">
            <a:off x="2666164" y="-2666164"/>
            <a:ext cx="6856624" cy="121889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4598C-E7E8-4303-84A6-640AD974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anchor="b"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Decathlon – </a:t>
            </a:r>
            <a:r>
              <a:rPr lang="fr-FR" dirty="0" err="1">
                <a:solidFill>
                  <a:srgbClr val="FFFFFF"/>
                </a:solidFill>
              </a:rPr>
              <a:t>Fouquières</a:t>
            </a:r>
            <a:r>
              <a:rPr lang="fr-FR" dirty="0">
                <a:solidFill>
                  <a:srgbClr val="FFFFFF"/>
                </a:solidFill>
              </a:rPr>
              <a:t> les Béthune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A80E12-6EF0-4301-9928-F76A8F199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3429000"/>
            <a:ext cx="9954076" cy="2514600"/>
          </a:xfrm>
        </p:spPr>
        <p:txBody>
          <a:bodyPr anchor="ctr">
            <a:norm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3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A0B881B-E245-49A6-8B62-783D16B1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fr-FR" dirty="0"/>
              <a:t>A fond la forme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E9A5B9-2BF2-4E64-BA98-7AAE5E80D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5" name="Espace réservé du contenu 4" descr="Une image contenant texte, fenêtre&#10;&#10;Description générée automatiquement">
            <a:extLst>
              <a:ext uri="{FF2B5EF4-FFF2-40B4-BE49-F238E27FC236}">
                <a16:creationId xmlns:a16="http://schemas.microsoft.com/office/drawing/2014/main" id="{65D15429-75BD-4D16-983A-79DD3C9A78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6" r="1" b="9463"/>
          <a:stretch/>
        </p:blipFill>
        <p:spPr>
          <a:xfrm rot="5400000">
            <a:off x="6097524" y="763525"/>
            <a:ext cx="685800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42FD1-D32D-4419-9AB6-E624E3DE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E38707-360D-46EE-863B-5E37FAD8A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7564"/>
            <a:ext cx="6822142" cy="1536728"/>
          </a:xfrm>
        </p:spPr>
      </p:pic>
      <p:pic>
        <p:nvPicPr>
          <p:cNvPr id="7" name="Image 6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A8943C2-56CB-4D90-9D9D-90D9099B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8120" y="1024762"/>
            <a:ext cx="5536520" cy="48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7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7ACF6-5491-410C-9CA0-FBE260BD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EB5FE5-D1C6-451C-BC8F-4D8DF9AD3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2" y="633900"/>
            <a:ext cx="10309425" cy="1713094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EE13E1-41C7-489B-A511-89ACAC000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2462" y="1079866"/>
            <a:ext cx="4409882" cy="71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83E5B-EAD4-4340-A07C-BC208DD8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06" y="-198069"/>
            <a:ext cx="10895106" cy="1325563"/>
          </a:xfrm>
        </p:spPr>
        <p:txBody>
          <a:bodyPr/>
          <a:lstStyle/>
          <a:p>
            <a:r>
              <a:rPr lang="fr-FR" dirty="0"/>
              <a:t>Le sport adapté sur ordonnance 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284D7B-5651-4896-8320-93FB717D5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92"/>
            <a:ext cx="9060507" cy="2220462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0C41908-BCDF-4C2A-AB18-74C6A7BEC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751" y="2952912"/>
            <a:ext cx="3321612" cy="3842773"/>
          </a:xfrm>
          <a:prstGeom prst="rect">
            <a:avLst/>
          </a:prstGeom>
        </p:spPr>
      </p:pic>
      <p:pic>
        <p:nvPicPr>
          <p:cNvPr id="9" name="Image 8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931F2C25-8B7E-46B6-923D-271C484F9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35" y="3034754"/>
            <a:ext cx="3362178" cy="3500349"/>
          </a:xfrm>
          <a:prstGeom prst="rect">
            <a:avLst/>
          </a:prstGeom>
        </p:spPr>
      </p:pic>
      <p:pic>
        <p:nvPicPr>
          <p:cNvPr id="4" name="Image 3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36564005-17CA-4CA3-B1CA-DB5E514B8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171" y="3199808"/>
            <a:ext cx="3461481" cy="33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1EC31-6E9E-465D-97D5-FEC6D3BC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FCBC97-9367-412E-991D-71CB15707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" y="1028541"/>
            <a:ext cx="11694733" cy="5233182"/>
          </a:xfrm>
        </p:spPr>
      </p:pic>
    </p:spTree>
    <p:extLst>
      <p:ext uri="{BB962C8B-B14F-4D97-AF65-F5344CB8AC3E}">
        <p14:creationId xmlns:p14="http://schemas.microsoft.com/office/powerpoint/2010/main" val="219147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5EACC-1DDB-49B7-A3A9-639D0D6E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396ACB-EA0B-4878-AD63-FC3D0304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6240" y="1162032"/>
            <a:ext cx="5678115" cy="4288248"/>
          </a:xfrm>
          <a:prstGeom prst="rect">
            <a:avLst/>
          </a:prstGeom>
        </p:spPr>
      </p:pic>
      <p:pic>
        <p:nvPicPr>
          <p:cNvPr id="9" name="Image 8" descr="Une image contenant personne, habits&#10;&#10;Description générée automatiquement">
            <a:extLst>
              <a:ext uri="{FF2B5EF4-FFF2-40B4-BE49-F238E27FC236}">
                <a16:creationId xmlns:a16="http://schemas.microsoft.com/office/drawing/2014/main" id="{B86A184C-7FAF-422F-808D-21C711BC2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6335" y="1867207"/>
            <a:ext cx="6325483" cy="2924583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269FDB3-FA08-4D18-B4DF-1A24E3EA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16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9F585-6564-4AEF-88B5-DDE378FE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1F7781-7B2A-4686-8157-60BE906E4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356"/>
            <a:ext cx="8699811" cy="1325563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E8B9D2-4856-4A4E-93F0-AE9FF306C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9863" y="1975710"/>
            <a:ext cx="6401693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9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ppledVTI">
  <a:themeElements>
    <a:clrScheme name="AnalogousFromLightSeedLeftStep">
      <a:dk1>
        <a:srgbClr val="000000"/>
      </a:dk1>
      <a:lt1>
        <a:srgbClr val="FFFFFF"/>
      </a:lt1>
      <a:dk2>
        <a:srgbClr val="41242F"/>
      </a:dk2>
      <a:lt2>
        <a:srgbClr val="E2E5E8"/>
      </a:lt2>
      <a:accent1>
        <a:srgbClr val="D39460"/>
      </a:accent1>
      <a:accent2>
        <a:srgbClr val="D46864"/>
      </a:accent2>
      <a:accent3>
        <a:srgbClr val="DC80A3"/>
      </a:accent3>
      <a:accent4>
        <a:srgbClr val="D464BE"/>
      </a:accent4>
      <a:accent5>
        <a:srgbClr val="C880DC"/>
      </a:accent5>
      <a:accent6>
        <a:srgbClr val="8E64D4"/>
      </a:accent6>
      <a:hlink>
        <a:srgbClr val="5C85A7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26</Words>
  <Application>Microsoft Office PowerPoint</Application>
  <PresentationFormat>Grand écran</PresentationFormat>
  <Paragraphs>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AvenirNext LT Pro Medium</vt:lpstr>
      <vt:lpstr>Sabon Next LT</vt:lpstr>
      <vt:lpstr>DappledVTI</vt:lpstr>
      <vt:lpstr>L’obésité et la Stigmatisation</vt:lpstr>
      <vt:lpstr>Decathlon – Fouquières les Béthune</vt:lpstr>
      <vt:lpstr>A fond la forme</vt:lpstr>
      <vt:lpstr>Présentation PowerPoint</vt:lpstr>
      <vt:lpstr>Présentation PowerPoint</vt:lpstr>
      <vt:lpstr>Le sport adapté sur ordonnance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Invitation par Newfeel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L’obésité et la Stigmatisation</dc:title>
  <dc:creator>mathieu deleserre</dc:creator>
  <cp:lastModifiedBy>mathieu deleserre</cp:lastModifiedBy>
  <cp:revision>4</cp:revision>
  <dcterms:created xsi:type="dcterms:W3CDTF">2021-10-08T17:42:59Z</dcterms:created>
  <dcterms:modified xsi:type="dcterms:W3CDTF">2021-10-10T18:25:14Z</dcterms:modified>
</cp:coreProperties>
</file>